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A927C1BB-6864-44AD-B235-4036E8AD3107}">
          <p14:sldIdLst>
            <p14:sldId id="256"/>
            <p14:sldId id="257"/>
            <p14:sldId id="258"/>
            <p14:sldId id="260"/>
          </p14:sldIdLst>
        </p14:section>
        <p14:section name="Section sans titre" id="{1FA1B5DC-DFF3-43F0-9D02-4B08180BFBB5}">
          <p14:sldIdLst>
            <p14:sldId id="259"/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F50B0A3-24F1-41D4-BD2C-EE3100F37FC4}" type="datetimeFigureOut">
              <a:rPr lang="fr-FR" smtClean="0"/>
              <a:t>06/11/2026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5DACA7E-6F78-4519-9B6A-4A55764C37E3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58514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0B0A3-24F1-41D4-BD2C-EE3100F37FC4}" type="datetimeFigureOut">
              <a:rPr lang="fr-FR" smtClean="0"/>
              <a:t>06/11/2026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ACA7E-6F78-4519-9B6A-4A55764C3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85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F50B0A3-24F1-41D4-BD2C-EE3100F37FC4}" type="datetimeFigureOut">
              <a:rPr lang="fr-FR" smtClean="0"/>
              <a:t>06/11/2026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5DACA7E-6F78-4519-9B6A-4A55764C37E3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31451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0B0A3-24F1-41D4-BD2C-EE3100F37FC4}" type="datetimeFigureOut">
              <a:rPr lang="fr-FR" smtClean="0"/>
              <a:t>06/11/2026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ACA7E-6F78-4519-9B6A-4A55764C3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2787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0B0A3-24F1-41D4-BD2C-EE3100F37FC4}" type="datetimeFigureOut">
              <a:rPr lang="fr-FR" smtClean="0"/>
              <a:t>06/11/2026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ACA7E-6F78-4519-9B6A-4A55764C3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41807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0B0A3-24F1-41D4-BD2C-EE3100F37FC4}" type="datetimeFigureOut">
              <a:rPr lang="fr-FR" smtClean="0"/>
              <a:t>06/11/2026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ACA7E-6F78-4519-9B6A-4A55764C3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8812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0B0A3-24F1-41D4-BD2C-EE3100F37FC4}" type="datetimeFigureOut">
              <a:rPr lang="fr-FR" smtClean="0"/>
              <a:t>06/11/2026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ACA7E-6F78-4519-9B6A-4A55764C3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90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BF50B0A3-24F1-41D4-BD2C-EE3100F37FC4}" type="datetimeFigureOut">
              <a:rPr lang="fr-FR" smtClean="0"/>
              <a:t>06/11/2026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55DACA7E-6F78-4519-9B6A-4A55764C37E3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71057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BF50B0A3-24F1-41D4-BD2C-EE3100F37FC4}" type="datetimeFigureOut">
              <a:rPr lang="fr-FR" smtClean="0"/>
              <a:t>06/11/2026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55DACA7E-6F78-4519-9B6A-4A55764C3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5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0B0A3-24F1-41D4-BD2C-EE3100F37FC4}" type="datetimeFigureOut">
              <a:rPr lang="fr-FR" smtClean="0"/>
              <a:t>06/11/2026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ACA7E-6F78-4519-9B6A-4A55764C3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532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0B0A3-24F1-41D4-BD2C-EE3100F37FC4}" type="datetimeFigureOut">
              <a:rPr lang="fr-FR" smtClean="0"/>
              <a:t>06/11/2026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ACA7E-6F78-4519-9B6A-4A55764C37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7826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F50B0A3-24F1-41D4-BD2C-EE3100F37FC4}" type="datetimeFigureOut">
              <a:rPr lang="fr-FR" smtClean="0"/>
              <a:t>06/11/2026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5DACA7E-6F78-4519-9B6A-4A55764C37E3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59125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0C0BE-333C-144B-27EC-F66F3FAC43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Séjour  AS  ski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D7AC45F-3805-F541-2677-E82BA3079C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13, 14, 15 JANVIER 2027 </a:t>
            </a:r>
          </a:p>
          <a:p>
            <a:r>
              <a:rPr lang="fr-FR" dirty="0"/>
              <a:t>Chinaillon        LE GRAND-BORNAND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B5B0D8-3986-41A6-793F-3C257A3FF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393" y="4075119"/>
            <a:ext cx="159067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48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2861A-A0DE-C7E1-8190-FDC50A468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75768"/>
          </a:xfrm>
        </p:spPr>
        <p:txBody>
          <a:bodyPr/>
          <a:lstStyle/>
          <a:p>
            <a:r>
              <a:rPr lang="fr-FR" dirty="0"/>
              <a:t>Le PROJET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E3DFC8-5713-CFFB-1F73-DFE53A1F9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22077"/>
            <a:ext cx="10178322" cy="4653538"/>
          </a:xfrm>
        </p:spPr>
        <p:txBody>
          <a:bodyPr>
            <a:normAutofit/>
          </a:bodyPr>
          <a:lstStyle/>
          <a:p>
            <a:r>
              <a:rPr lang="fr-FR" b="1" dirty="0"/>
              <a:t>3 jours </a:t>
            </a:r>
            <a:r>
              <a:rPr lang="fr-FR" dirty="0"/>
              <a:t>du 13 au 15 janvier 2027, </a:t>
            </a:r>
            <a:r>
              <a:rPr lang="fr-FR" b="1" dirty="0">
                <a:solidFill>
                  <a:srgbClr val="FF0000"/>
                </a:solidFill>
              </a:rPr>
              <a:t>départ à 7h15 / retour 18h  </a:t>
            </a:r>
            <a:r>
              <a:rPr lang="fr-FR" dirty="0"/>
              <a:t>en bas du </a:t>
            </a:r>
            <a:r>
              <a:rPr lang="fr-FR" u="sng" dirty="0"/>
              <a:t>parking </a:t>
            </a:r>
            <a:r>
              <a:rPr lang="fr-FR" u="sng" dirty="0" err="1"/>
              <a:t>Visiosport</a:t>
            </a:r>
            <a:endParaRPr lang="fr-FR" u="sng" dirty="0"/>
          </a:p>
          <a:p>
            <a:r>
              <a:rPr lang="fr-FR" dirty="0"/>
              <a:t>Déplacements en autocar (Transports de l’AIN)</a:t>
            </a:r>
          </a:p>
          <a:p>
            <a:r>
              <a:rPr lang="fr-FR" dirty="0"/>
              <a:t>Centre d’hébergement Les Rhododendrons (Grand-Bornand, Haute-Savoie, altitude 1300m), en pension complète (sauf mercredi midi, prévoir un pique-nique)</a:t>
            </a:r>
          </a:p>
          <a:p>
            <a:r>
              <a:rPr lang="fr-FR" dirty="0"/>
              <a:t> 50 élèves de tous niveaux de classes (licenciés à l’AS) et 4 professeurs EPS (Mmes </a:t>
            </a:r>
            <a:r>
              <a:rPr lang="fr-FR" dirty="0" err="1"/>
              <a:t>Vercher</a:t>
            </a:r>
            <a:r>
              <a:rPr lang="fr-FR" dirty="0"/>
              <a:t>, </a:t>
            </a:r>
            <a:r>
              <a:rPr lang="fr-FR" dirty="0" err="1"/>
              <a:t>Thériot</a:t>
            </a:r>
            <a:r>
              <a:rPr lang="fr-FR" dirty="0"/>
              <a:t>, </a:t>
            </a:r>
            <a:r>
              <a:rPr lang="fr-FR" dirty="0" err="1"/>
              <a:t>Bica</a:t>
            </a:r>
            <a:r>
              <a:rPr lang="fr-FR" dirty="0"/>
              <a:t>, et </a:t>
            </a:r>
            <a:r>
              <a:rPr lang="fr-FR" dirty="0" err="1"/>
              <a:t>M.Lanfranchi</a:t>
            </a:r>
            <a:r>
              <a:rPr lang="fr-FR" dirty="0"/>
              <a:t>)</a:t>
            </a:r>
          </a:p>
          <a:p>
            <a:r>
              <a:rPr lang="fr-FR" b="1" dirty="0"/>
              <a:t>Coût = 260 euros  tout compris : </a:t>
            </a:r>
          </a:p>
          <a:p>
            <a:pPr>
              <a:buFontTx/>
              <a:buChar char="-"/>
            </a:pPr>
            <a:r>
              <a:rPr lang="fr-FR" dirty="0"/>
              <a:t>Transport + pension complète 2 jours + forfaits +</a:t>
            </a:r>
          </a:p>
          <a:p>
            <a:pPr marL="0" indent="0">
              <a:buNone/>
            </a:pPr>
            <a:r>
              <a:rPr lang="fr-FR" dirty="0"/>
              <a:t>le matériel de ski + cours de ski.</a:t>
            </a:r>
          </a:p>
          <a:p>
            <a:pPr marL="0" indent="0">
              <a:buNone/>
            </a:pPr>
            <a:r>
              <a:rPr lang="fr-FR" dirty="0"/>
              <a:t>- Aide financière possible (dossier auprès de l’intendant)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DE676C-ACA6-F721-5ED9-CD930EA73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4093036"/>
            <a:ext cx="4239737" cy="25842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FFC1A6-4DD7-BACF-A489-80706D8CB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647" y="412377"/>
            <a:ext cx="159067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50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4F4FE8-E46A-9FE3-E40E-944023C44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L’Activité de pleine nature</a:t>
            </a:r>
            <a:br>
              <a:rPr lang="fr-FR" dirty="0"/>
            </a:br>
            <a:r>
              <a:rPr lang="fr-FR" dirty="0"/>
              <a:t>ski / SNOWBOARD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C5B9DD-DE7E-1CA2-E35C-2EF07C533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005075"/>
          </a:xfrm>
        </p:spPr>
        <p:txBody>
          <a:bodyPr>
            <a:normAutofit fontScale="92500" lnSpcReduction="20000"/>
          </a:bodyPr>
          <a:lstStyle/>
          <a:p>
            <a:r>
              <a:rPr lang="fr-FR" dirty="0">
                <a:solidFill>
                  <a:srgbClr val="FF0000"/>
                </a:solidFill>
              </a:rPr>
              <a:t>5</a:t>
            </a:r>
            <a:r>
              <a:rPr lang="fr-FR" dirty="0"/>
              <a:t> </a:t>
            </a:r>
            <a:r>
              <a:rPr lang="fr-FR" dirty="0">
                <a:solidFill>
                  <a:srgbClr val="FF0000"/>
                </a:solidFill>
              </a:rPr>
              <a:t>groupes de niveaux, moniteurs ESF et/ou professeur EPS</a:t>
            </a:r>
            <a:endParaRPr lang="fr-FR" dirty="0"/>
          </a:p>
          <a:p>
            <a:r>
              <a:rPr lang="fr-FR" dirty="0"/>
              <a:t>Les groupes sont fait en amont puis régulés sur place, susceptibles de changer à chaque demi-journée en fonction des progrès de chaque enfant.</a:t>
            </a:r>
          </a:p>
          <a:p>
            <a:r>
              <a:rPr lang="fr-FR" b="1" i="1" dirty="0"/>
              <a:t>Le snowboard, plus compliqué à apprendre, est limité en nombre et réservé aux élèves ayant déjà un bon niveau en ski</a:t>
            </a:r>
          </a:p>
          <a:p>
            <a:r>
              <a:rPr lang="fr-FR" dirty="0"/>
              <a:t>Les règles propres à la pratique du ski mais aussi celles du quotidien seront expliquées et devront être respectées.</a:t>
            </a:r>
          </a:p>
          <a:p>
            <a:r>
              <a:rPr lang="fr-FR" dirty="0">
                <a:solidFill>
                  <a:srgbClr val="FF0000"/>
                </a:solidFill>
              </a:rPr>
              <a:t>Tout le matériel est fourni : skis-bâtons-chaussures et casque </a:t>
            </a:r>
            <a:r>
              <a:rPr lang="fr-FR" dirty="0">
                <a:solidFill>
                  <a:schemeClr val="tx1"/>
                </a:solidFill>
              </a:rPr>
              <a:t>(il n’y a pas la place pour emmener son propre matériel), idem pour le snowboard.</a:t>
            </a:r>
          </a:p>
          <a:p>
            <a:r>
              <a:rPr lang="fr-FR" dirty="0"/>
              <a:t>Les pointures seront modifiables sur-place dès l’essayage.</a:t>
            </a:r>
          </a:p>
          <a:p>
            <a:r>
              <a:rPr lang="fr-FR" dirty="0"/>
              <a:t>Si l’enfant a un casque intégrable avec visière il pourra l’</a:t>
            </a:r>
            <a:r>
              <a:rPr lang="fr-FR" dirty="0" err="1"/>
              <a:t>em</a:t>
            </a:r>
            <a:r>
              <a:rPr lang="fr-FR" dirty="0"/>
              <a:t>-</a:t>
            </a:r>
          </a:p>
          <a:p>
            <a:pPr marL="0" indent="0">
              <a:buNone/>
            </a:pPr>
            <a:r>
              <a:rPr lang="fr-FR" dirty="0"/>
              <a:t>mener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8EF3A3A-D4B7-A6E4-E57B-88C8618F9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634" y="4790903"/>
            <a:ext cx="1424250" cy="13404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599A2F-0368-2313-CCCC-B58426CC4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583" y="5461139"/>
            <a:ext cx="1500758" cy="124085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025A5A4-C478-6673-2D2F-65231F67CD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358" y="5631687"/>
            <a:ext cx="838481" cy="83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95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0186E6-A676-002E-8B5C-156253E5F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hebergement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A4D584-B060-FEF8-28C2-7104C09F3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194560"/>
            <a:ext cx="10410439" cy="3169707"/>
          </a:xfrm>
        </p:spPr>
        <p:txBody>
          <a:bodyPr/>
          <a:lstStyle/>
          <a:p>
            <a:r>
              <a:rPr lang="fr-FR" dirty="0"/>
              <a:t>Centre d’hébergement </a:t>
            </a:r>
            <a:r>
              <a:rPr lang="fr-FR" b="1" u="sng" dirty="0"/>
              <a:t>Les Rhododendrons</a:t>
            </a:r>
            <a:r>
              <a:rPr lang="fr-FR" dirty="0"/>
              <a:t>, route du Chinaillon GRAND-BORNAND</a:t>
            </a:r>
          </a:p>
          <a:p>
            <a:r>
              <a:rPr lang="fr-FR" dirty="0"/>
              <a:t>Chambres collectives non-mixtes (capacité de 126 couchages) de 4 à 9 lits</a:t>
            </a:r>
          </a:p>
          <a:p>
            <a:r>
              <a:rPr lang="fr-FR" dirty="0"/>
              <a:t>Chaque chambre possède une douche et un lavabo, des sanitaires présents à chaque étage</a:t>
            </a:r>
          </a:p>
          <a:p>
            <a:r>
              <a:rPr lang="fr-FR" b="1" dirty="0"/>
              <a:t>Les chambres seront constituées en fonction des vœux des élèves et des possibilités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008D223-58D5-9703-4306-538FBD818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094365"/>
            <a:ext cx="91440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340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48C83C-8630-789E-C061-46B47FA27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 </a:t>
            </a:r>
            <a:r>
              <a:rPr lang="fr-FR" dirty="0" err="1"/>
              <a:t>preparer</a:t>
            </a:r>
            <a:r>
              <a:rPr lang="fr-FR" dirty="0"/>
              <a:t> d’ici le </a:t>
            </a:r>
            <a:r>
              <a:rPr lang="fr-FR" dirty="0" err="1"/>
              <a:t>depart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F58895-B24D-F988-188F-8ADCFD3B2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59859"/>
            <a:ext cx="10178322" cy="4221963"/>
          </a:xfrm>
        </p:spPr>
        <p:txBody>
          <a:bodyPr>
            <a:normAutofit/>
          </a:bodyPr>
          <a:lstStyle/>
          <a:p>
            <a:r>
              <a:rPr lang="fr-FR" dirty="0"/>
              <a:t>Une </a:t>
            </a:r>
            <a:r>
              <a:rPr lang="fr-FR" u="sng" dirty="0"/>
              <a:t>petite valise ou sac de </a:t>
            </a:r>
            <a:r>
              <a:rPr lang="fr-FR" dirty="0"/>
              <a:t>sport ainsi qu’une vraie tenue adaptée à la pratique du ski (</a:t>
            </a:r>
            <a:r>
              <a:rPr lang="fr-FR" b="1" dirty="0">
                <a:solidFill>
                  <a:srgbClr val="FF0000"/>
                </a:solidFill>
              </a:rPr>
              <a:t>masque et gants imperméables obligatoires</a:t>
            </a:r>
            <a:r>
              <a:rPr lang="fr-FR" dirty="0"/>
              <a:t>), des après-skis (chaussures chaudes et imperméables). </a:t>
            </a:r>
          </a:p>
          <a:p>
            <a:r>
              <a:rPr lang="fr-FR" dirty="0"/>
              <a:t>Un </a:t>
            </a:r>
            <a:r>
              <a:rPr lang="fr-FR" u="sng" dirty="0"/>
              <a:t>petit sac à dos (pour </a:t>
            </a:r>
            <a:r>
              <a:rPr lang="fr-FR" dirty="0"/>
              <a:t>le pique-nique du 1</a:t>
            </a:r>
            <a:r>
              <a:rPr lang="fr-FR" baseline="30000" dirty="0"/>
              <a:t>er</a:t>
            </a:r>
            <a:r>
              <a:rPr lang="fr-FR" dirty="0"/>
              <a:t> midi) </a:t>
            </a:r>
            <a:r>
              <a:rPr lang="fr-FR" u="sng" dirty="0"/>
              <a:t>et une gourde</a:t>
            </a:r>
            <a:endParaRPr lang="fr-FR" dirty="0"/>
          </a:p>
          <a:p>
            <a:r>
              <a:rPr lang="fr-FR" dirty="0"/>
              <a:t>Le </a:t>
            </a:r>
            <a:r>
              <a:rPr lang="fr-FR" u="sng" dirty="0">
                <a:solidFill>
                  <a:srgbClr val="FF0000"/>
                </a:solidFill>
              </a:rPr>
              <a:t>traitement médical à jour </a:t>
            </a:r>
            <a:r>
              <a:rPr lang="fr-FR" dirty="0"/>
              <a:t>dans une pochette nominative avec ordonnance (si PAI nous prendrons celui du collège)</a:t>
            </a:r>
          </a:p>
          <a:p>
            <a:r>
              <a:rPr lang="fr-FR" dirty="0">
                <a:solidFill>
                  <a:srgbClr val="FF0000"/>
                </a:solidFill>
              </a:rPr>
              <a:t>Le téléphone portable restera à la maison </a:t>
            </a:r>
            <a:r>
              <a:rPr lang="fr-FR" dirty="0"/>
              <a:t>(nous communiquerons via l’ENT, ou par téléphone si nécessaire), ainsi que tous les objets de valeur. Etrennes autorisées, des achats souvenirs sont possibles le dernier soir. </a:t>
            </a:r>
          </a:p>
          <a:p>
            <a:r>
              <a:rPr lang="fr-FR" dirty="0"/>
              <a:t>Un trousseau des affaires à prévoir vous sera communiqué une fois l’inscription validée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0463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4973FC-C336-47B5-B8D5-A518F7E01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 FAIRE pour inscrire SON ENFANT ?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15DC077-DE03-9E6E-DD3F-5F031A9974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839" y="1874517"/>
            <a:ext cx="9144000" cy="238125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A3B7147-D30C-0464-4A22-3F1AEAB9EFFF}"/>
              </a:ext>
            </a:extLst>
          </p:cNvPr>
          <p:cNvSpPr txBox="1"/>
          <p:nvPr/>
        </p:nvSpPr>
        <p:spPr>
          <a:xfrm>
            <a:off x="1923583" y="4732236"/>
            <a:ext cx="91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En faisant passer le plus rapidement possible la </a:t>
            </a:r>
            <a:r>
              <a:rPr lang="fr-FR" b="1" i="1" dirty="0"/>
              <a:t>fiche de renseignement (correctement complétée : Nom, prénom, classe, niveau à ski…etc.) </a:t>
            </a:r>
            <a:r>
              <a:rPr lang="fr-FR" i="1" dirty="0"/>
              <a:t>à un </a:t>
            </a:r>
            <a:r>
              <a:rPr lang="fr-FR" i="1" u="sng" dirty="0"/>
              <a:t>professeur EPS </a:t>
            </a:r>
            <a:r>
              <a:rPr lang="fr-FR" i="1" dirty="0"/>
              <a:t>(uniquement) accompagnée </a:t>
            </a:r>
            <a:r>
              <a:rPr lang="fr-FR" b="1" i="1" u="sng" dirty="0"/>
              <a:t>du règlement par chèque de pré-inscription de 260 euros </a:t>
            </a:r>
            <a:r>
              <a:rPr lang="fr-FR" i="1" dirty="0"/>
              <a:t>(dans une enveloppe), celui-ci sera encaissé mi-décembre. </a:t>
            </a:r>
          </a:p>
          <a:p>
            <a:r>
              <a:rPr lang="fr-FR" i="1" dirty="0"/>
              <a:t>Il est possible de faire 2 chèques de 130 euros : un qui sera encaissé en décembre, et un début Janvier 2027.</a:t>
            </a:r>
          </a:p>
          <a:p>
            <a:r>
              <a:rPr lang="fr-FR" i="1" u="sng" dirty="0"/>
              <a:t>ATTENTION : pré-inscriptions jusqu’à fin Novembre, ne tardez pas 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B7F85B-7054-EE40-CF0E-213E7AB47B69}"/>
              </a:ext>
            </a:extLst>
          </p:cNvPr>
          <p:cNvSpPr txBox="1"/>
          <p:nvPr/>
        </p:nvSpPr>
        <p:spPr>
          <a:xfrm>
            <a:off x="2940148" y="4255767"/>
            <a:ext cx="7118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/>
              <a:t>Chalet des Rhododendrons, le Chinaillon, Grand-Bornand</a:t>
            </a:r>
          </a:p>
        </p:txBody>
      </p:sp>
    </p:spTree>
    <p:extLst>
      <p:ext uri="{BB962C8B-B14F-4D97-AF65-F5344CB8AC3E}">
        <p14:creationId xmlns:p14="http://schemas.microsoft.com/office/powerpoint/2010/main" val="1844600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424CC-5E23-9F90-275F-7E633070F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96BF77-593F-9B00-89B8-1D36B0168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PRECISIONS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57C947E-6061-3355-8249-A74E5D5F1B32}"/>
              </a:ext>
            </a:extLst>
          </p:cNvPr>
          <p:cNvSpPr txBox="1"/>
          <p:nvPr/>
        </p:nvSpPr>
        <p:spPr>
          <a:xfrm>
            <a:off x="1251678" y="3645808"/>
            <a:ext cx="65418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rgbClr val="FF0000"/>
                </a:solidFill>
              </a:rPr>
              <a:t>ATTENTION</a:t>
            </a:r>
            <a:r>
              <a:rPr lang="fr-FR" i="1" dirty="0"/>
              <a:t> : l’AS ne pourra pas rembourser l’intégralité du séjour en cas d’annulation de dernière minute. La neige n’est pas garantie même si jusqu’à présent nous avez été chanceux!</a:t>
            </a:r>
          </a:p>
          <a:p>
            <a:r>
              <a:rPr lang="fr-FR" i="1" dirty="0"/>
              <a:t>Un élève non-retenu qui est sur </a:t>
            </a:r>
            <a:r>
              <a:rPr lang="fr-FR" b="1" i="1" dirty="0"/>
              <a:t>liste d’attente </a:t>
            </a:r>
            <a:r>
              <a:rPr lang="fr-FR" i="1" dirty="0"/>
              <a:t>peut être sollicité jusqu’à l’avant-veille du départ afin de remplacer un désistement de dernière minute.</a:t>
            </a:r>
          </a:p>
          <a:p>
            <a:r>
              <a:rPr lang="fr-FR" b="1" i="1" u="sng" dirty="0"/>
              <a:t>Une réunion est prévue début Janvier (mardi 5 janvier 18h salle polyvalente, à confirmer via l’ENT) </a:t>
            </a:r>
            <a:r>
              <a:rPr lang="fr-FR" i="1" dirty="0"/>
              <a:t>afin de répondre à toutes vos questions. Merci de ne pas submerger les professeurs EPS via l’ENT et surtout de ne pas faire ‘’répondre à tous’’. Merci.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563168E-E20F-4BA4-389C-5DEDA06501E8}"/>
              </a:ext>
            </a:extLst>
          </p:cNvPr>
          <p:cNvSpPr txBox="1"/>
          <p:nvPr/>
        </p:nvSpPr>
        <p:spPr>
          <a:xfrm>
            <a:off x="1505243" y="2152357"/>
            <a:ext cx="62882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L’équipe EPS communiquera avec vous via </a:t>
            </a:r>
            <a:r>
              <a:rPr lang="fr-FR" b="1" dirty="0"/>
              <a:t>votre ENT </a:t>
            </a:r>
            <a:r>
              <a:rPr lang="fr-FR" dirty="0"/>
              <a:t>(vos codes) afin de vous confirmer l’inscription de votre enfant, et pour toute autre information utile à vous transmettre.</a:t>
            </a:r>
          </a:p>
          <a:p>
            <a:r>
              <a:rPr lang="fr-FR" dirty="0"/>
              <a:t>La fiche d’inscription est disponible à l’accueil du collège (loge).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AB7194F-69C8-F0D4-A751-8DF82A062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77040" y="1943099"/>
            <a:ext cx="4853354" cy="364001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444E699-D6F3-06DE-937D-B10A891E8BF1}"/>
              </a:ext>
            </a:extLst>
          </p:cNvPr>
          <p:cNvSpPr txBox="1"/>
          <p:nvPr/>
        </p:nvSpPr>
        <p:spPr>
          <a:xfrm>
            <a:off x="8468751" y="6302326"/>
            <a:ext cx="2961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/>
              <a:t>Séjour 2026…</a:t>
            </a:r>
          </a:p>
        </p:txBody>
      </p:sp>
    </p:spTree>
    <p:extLst>
      <p:ext uri="{BB962C8B-B14F-4D97-AF65-F5344CB8AC3E}">
        <p14:creationId xmlns:p14="http://schemas.microsoft.com/office/powerpoint/2010/main" val="2823998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8AD03-7932-D053-BC0C-D36452859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E6CF89-1251-272E-0DF7-619A2F5369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2038707"/>
          </a:xfrm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r>
              <a:rPr lang="fr-FR" dirty="0"/>
              <a:t>Inscrivez-vous rapidement!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0FB7803-EC5F-D928-7E7A-AF816EF4D2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Réunion d’information pour les partants </a:t>
            </a:r>
          </a:p>
          <a:p>
            <a:r>
              <a:rPr lang="fr-FR" dirty="0"/>
              <a:t>Mardi 5 Janvier 18h salle polyvalente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D3E713E-8E4A-48AA-FBB5-64364626C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418" y="285399"/>
            <a:ext cx="159067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30925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128</TotalTime>
  <Words>716</Words>
  <Application>Microsoft Office PowerPoint</Application>
  <PresentationFormat>Grand écran</PresentationFormat>
  <Paragraphs>47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Gill Sans MT</vt:lpstr>
      <vt:lpstr>Impact</vt:lpstr>
      <vt:lpstr>Badge</vt:lpstr>
      <vt:lpstr>Séjour  AS  ski</vt:lpstr>
      <vt:lpstr>Le PROJET </vt:lpstr>
      <vt:lpstr>L’Activité de pleine nature ski / SNOWBOARD</vt:lpstr>
      <vt:lpstr>L’hebergement </vt:lpstr>
      <vt:lpstr>A preparer d’ici le depart</vt:lpstr>
      <vt:lpstr>QUE FAIRE pour inscrire SON ENFANT ?</vt:lpstr>
      <vt:lpstr>PRECISIONS</vt:lpstr>
      <vt:lpstr>  Inscrivez-vous rapidement!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Séjour  AS  ski</dc:title>
  <dc:creator>Loïc LANFRANCHI</dc:creator>
  <cp:lastModifiedBy>Loïc LANFRANCHI</cp:lastModifiedBy>
  <cp:revision>16</cp:revision>
  <dcterms:created xsi:type="dcterms:W3CDTF">2024-03-01T14:50:54Z</dcterms:created>
  <dcterms:modified xsi:type="dcterms:W3CDTF">2026-11-06T16:37:11Z</dcterms:modified>
</cp:coreProperties>
</file>